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309" r:id="rId3"/>
    <p:sldId id="258" r:id="rId4"/>
  </p:sldIdLst>
  <p:sldSz cx="12192000" cy="6858000"/>
  <p:notesSz cx="9926638" cy="67976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39" userDrawn="1">
          <p15:clr>
            <a:srgbClr val="A4A3A4"/>
          </p15:clr>
        </p15:guide>
        <p15:guide id="2" pos="451" userDrawn="1">
          <p15:clr>
            <a:srgbClr val="A4A3A4"/>
          </p15:clr>
        </p15:guide>
        <p15:guide id="3" pos="1142" userDrawn="1">
          <p15:clr>
            <a:srgbClr val="A4A3A4"/>
          </p15:clr>
        </p15:guide>
        <p15:guide id="4" pos="1321" userDrawn="1">
          <p15:clr>
            <a:srgbClr val="A4A3A4"/>
          </p15:clr>
        </p15:guide>
        <p15:guide id="5" pos="2008" userDrawn="1">
          <p15:clr>
            <a:srgbClr val="A4A3A4"/>
          </p15:clr>
        </p15:guide>
        <p15:guide id="6" pos="2193" userDrawn="1">
          <p15:clr>
            <a:srgbClr val="A4A3A4"/>
          </p15:clr>
        </p15:guide>
        <p15:guide id="7" pos="2880" userDrawn="1">
          <p15:clr>
            <a:srgbClr val="A4A3A4"/>
          </p15:clr>
        </p15:guide>
        <p15:guide id="8" pos="3059" userDrawn="1">
          <p15:clr>
            <a:srgbClr val="A4A3A4"/>
          </p15:clr>
        </p15:guide>
        <p15:guide id="9" pos="3750" userDrawn="1">
          <p15:clr>
            <a:srgbClr val="A4A3A4"/>
          </p15:clr>
        </p15:guide>
        <p15:guide id="10" pos="3929" userDrawn="1">
          <p15:clr>
            <a:srgbClr val="A4A3A4"/>
          </p15:clr>
        </p15:guide>
        <p15:guide id="11" pos="4620" userDrawn="1">
          <p15:clr>
            <a:srgbClr val="A4A3A4"/>
          </p15:clr>
        </p15:guide>
        <p15:guide id="12" pos="4799" userDrawn="1">
          <p15:clr>
            <a:srgbClr val="A4A3A4"/>
          </p15:clr>
        </p15:guide>
        <p15:guide id="13" pos="5484" userDrawn="1">
          <p15:clr>
            <a:srgbClr val="A4A3A4"/>
          </p15:clr>
        </p15:guide>
        <p15:guide id="14" pos="5669" userDrawn="1">
          <p15:clr>
            <a:srgbClr val="A4A3A4"/>
          </p15:clr>
        </p15:guide>
        <p15:guide id="15" pos="6356" userDrawn="1">
          <p15:clr>
            <a:srgbClr val="A4A3A4"/>
          </p15:clr>
        </p15:guide>
        <p15:guide id="16" pos="6539" userDrawn="1">
          <p15:clr>
            <a:srgbClr val="A4A3A4"/>
          </p15:clr>
        </p15:guide>
        <p15:guide id="17" pos="7226" userDrawn="1">
          <p15:clr>
            <a:srgbClr val="A4A3A4"/>
          </p15:clr>
        </p15:guide>
        <p15:guide id="18" orient="horz" pos="681" userDrawn="1">
          <p15:clr>
            <a:srgbClr val="A4A3A4"/>
          </p15:clr>
        </p15:guide>
        <p15:guide id="19" orient="horz" pos="4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8"/>
    <p:restoredTop sz="94653"/>
  </p:normalViewPr>
  <p:slideViewPr>
    <p:cSldViewPr>
      <p:cViewPr varScale="1">
        <p:scale>
          <a:sx n="77" d="100"/>
          <a:sy n="77" d="100"/>
        </p:scale>
        <p:origin x="816" y="43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4302125" cy="341313"/>
          </a:xfrm>
          <a:prstGeom prst="rect">
            <a:avLst/>
          </a:prstGeom>
        </p:spPr>
        <p:txBody>
          <a:bodyPr vert="horz" lIns="90736" tIns="45368" rIns="90736" bIns="45368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622927" y="4"/>
            <a:ext cx="4302125" cy="341313"/>
          </a:xfrm>
          <a:prstGeom prst="rect">
            <a:avLst/>
          </a:prstGeom>
        </p:spPr>
        <p:txBody>
          <a:bodyPr vert="horz" lIns="90736" tIns="45368" rIns="90736" bIns="45368" rtlCol="0"/>
          <a:lstStyle>
            <a:lvl1pPr algn="r">
              <a:defRPr sz="1200"/>
            </a:lvl1pPr>
          </a:lstStyle>
          <a:p>
            <a:fld id="{4CC50624-ACF1-4CA0-87E3-240D3724E14E}" type="datetimeFigureOut">
              <a:rPr lang="pl-PL" smtClean="0"/>
              <a:t>01.10.2024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6456363"/>
            <a:ext cx="4302125" cy="341312"/>
          </a:xfrm>
          <a:prstGeom prst="rect">
            <a:avLst/>
          </a:prstGeom>
        </p:spPr>
        <p:txBody>
          <a:bodyPr vert="horz" lIns="90736" tIns="45368" rIns="90736" bIns="45368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622927" y="6456363"/>
            <a:ext cx="4302125" cy="341312"/>
          </a:xfrm>
          <a:prstGeom prst="rect">
            <a:avLst/>
          </a:prstGeom>
        </p:spPr>
        <p:txBody>
          <a:bodyPr vert="horz" lIns="90736" tIns="45368" rIns="90736" bIns="45368" rtlCol="0" anchor="b"/>
          <a:lstStyle>
            <a:lvl1pPr algn="r">
              <a:defRPr sz="1200"/>
            </a:lvl1pPr>
          </a:lstStyle>
          <a:p>
            <a:fld id="{EFC40357-2FC0-42F9-80BF-5AD9DB2752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4394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1543" cy="341458"/>
          </a:xfrm>
          <a:prstGeom prst="rect">
            <a:avLst/>
          </a:prstGeom>
        </p:spPr>
        <p:txBody>
          <a:bodyPr vert="horz" lIns="79657" tIns="39829" rIns="79657" bIns="39829" rtlCol="0"/>
          <a:lstStyle>
            <a:lvl1pPr algn="l">
              <a:defRPr sz="11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622512" y="3"/>
            <a:ext cx="4301543" cy="341458"/>
          </a:xfrm>
          <a:prstGeom prst="rect">
            <a:avLst/>
          </a:prstGeom>
        </p:spPr>
        <p:txBody>
          <a:bodyPr vert="horz" lIns="79657" tIns="39829" rIns="79657" bIns="39829" rtlCol="0"/>
          <a:lstStyle>
            <a:lvl1pPr algn="r">
              <a:defRPr sz="1100"/>
            </a:lvl1pPr>
          </a:lstStyle>
          <a:p>
            <a:fld id="{202153F9-EFC2-8B40-AA7C-9772D24B10AF}" type="datetimeFigureOut">
              <a:rPr lang="pl-PL" smtClean="0"/>
              <a:t>01.10.2024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9657" tIns="39829" rIns="79657" bIns="3982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79657" tIns="39829" rIns="79657" bIns="39829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6456223"/>
            <a:ext cx="4301543" cy="341457"/>
          </a:xfrm>
          <a:prstGeom prst="rect">
            <a:avLst/>
          </a:prstGeom>
        </p:spPr>
        <p:txBody>
          <a:bodyPr vert="horz" lIns="79657" tIns="39829" rIns="79657" bIns="39829" rtlCol="0" anchor="b"/>
          <a:lstStyle>
            <a:lvl1pPr algn="l">
              <a:defRPr sz="11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622512" y="6456223"/>
            <a:ext cx="4301543" cy="341457"/>
          </a:xfrm>
          <a:prstGeom prst="rect">
            <a:avLst/>
          </a:prstGeom>
        </p:spPr>
        <p:txBody>
          <a:bodyPr vert="horz" lIns="79657" tIns="39829" rIns="79657" bIns="39829" rtlCol="0" anchor="b"/>
          <a:lstStyle>
            <a:lvl1pPr algn="r">
              <a:defRPr sz="1100"/>
            </a:lvl1pPr>
          </a:lstStyle>
          <a:p>
            <a:fld id="{638CC651-2C88-9449-84CF-AB98B830959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5484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7FBF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7FBF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7FBF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7FBF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dp@pwr.edu.pl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az 19">
            <a:extLst>
              <a:ext uri="{FF2B5EF4-FFF2-40B4-BE49-F238E27FC236}">
                <a16:creationId xmlns:a16="http://schemas.microsoft.com/office/drawing/2014/main" id="{BD8C0A2C-1C00-B344-9F28-B4E464F2DC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6" y="60164"/>
            <a:ext cx="12192000" cy="6858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737FB2B6-0346-8743-8BB0-07FF91B31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599" y="5924734"/>
            <a:ext cx="2743201" cy="105359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F9BECE6-35FF-4BC8-9A52-64FE6BFE4D3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" r="1996" b="91714"/>
          <a:stretch/>
        </p:blipFill>
        <p:spPr bwMode="auto">
          <a:xfrm>
            <a:off x="1219200" y="179122"/>
            <a:ext cx="9677400" cy="9638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121F30C-E292-4C98-9F86-929C1B2D40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12600"/>
            <a:ext cx="1143000" cy="107156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07447CFC-F4D4-4140-9237-857C0357A7F2}"/>
              </a:ext>
            </a:extLst>
          </p:cNvPr>
          <p:cNvSpPr txBox="1"/>
          <p:nvPr/>
        </p:nvSpPr>
        <p:spPr>
          <a:xfrm>
            <a:off x="1219200" y="5029200"/>
            <a:ext cx="967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kern="0" dirty="0">
                <a:solidFill>
                  <a:srgbClr val="4F81BD">
                    <a:lumMod val="75000"/>
                  </a:srgbClr>
                </a:solidFill>
              </a:rPr>
              <a:t>Projekt współfinansowany z Europejskiego Funduszu Społecznego PLUS (EFS+)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4670104-24B7-4845-97BE-2946FA3D459C}"/>
              </a:ext>
            </a:extLst>
          </p:cNvPr>
          <p:cNvSpPr txBox="1"/>
          <p:nvPr/>
        </p:nvSpPr>
        <p:spPr>
          <a:xfrm>
            <a:off x="685800" y="1600200"/>
            <a:ext cx="10721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b="1" kern="0" dirty="0">
              <a:solidFill>
                <a:srgbClr val="4F81BD">
                  <a:lumMod val="75000"/>
                </a:srgbClr>
              </a:solidFill>
              <a:ea typeface="+mj-ea"/>
            </a:endParaRPr>
          </a:p>
          <a:p>
            <a:pPr algn="ctr"/>
            <a:r>
              <a:rPr lang="pl-PL" sz="2400" b="1" kern="0" dirty="0">
                <a:solidFill>
                  <a:srgbClr val="4F81BD">
                    <a:lumMod val="75000"/>
                  </a:srgbClr>
                </a:solidFill>
                <a:ea typeface="+mj-ea"/>
              </a:rPr>
              <a:t>EDU PWR – edukacja na Politechnice Wrocławskiej w odpowiedzi na potrzeby nowoczesnej gospodarki i rynku pracy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60515" y="403299"/>
            <a:ext cx="733588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4D937EAC-95CE-49B3-8845-7DE79297C71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" r="1996" b="91714"/>
          <a:stretch/>
        </p:blipFill>
        <p:spPr bwMode="auto">
          <a:xfrm>
            <a:off x="838200" y="0"/>
            <a:ext cx="10287000" cy="1066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B509B08-DC3F-444C-9448-1025D6A1A6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40392"/>
            <a:ext cx="762000" cy="714375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D73A120E-40CC-4955-822F-BD3FD32335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6040392"/>
            <a:ext cx="2514600" cy="951367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530B6BF-5872-46F8-8660-6F93BE685F4E}"/>
              </a:ext>
            </a:extLst>
          </p:cNvPr>
          <p:cNvSpPr txBox="1"/>
          <p:nvPr/>
        </p:nvSpPr>
        <p:spPr>
          <a:xfrm>
            <a:off x="1970454" y="6397579"/>
            <a:ext cx="2306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lvl="0">
              <a:spcBef>
                <a:spcPts val="100"/>
              </a:spcBef>
            </a:pPr>
            <a:r>
              <a:rPr lang="pl-PL" sz="800" spc="-10" dirty="0">
                <a:solidFill>
                  <a:prstClr val="black"/>
                </a:solidFill>
                <a:latin typeface="Lato"/>
                <a:cs typeface="Lato"/>
              </a:rPr>
              <a:t>Wyb.</a:t>
            </a:r>
            <a:r>
              <a:rPr lang="pl-PL" sz="800" spc="-3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spc="-5" dirty="0">
                <a:solidFill>
                  <a:prstClr val="black"/>
                </a:solidFill>
                <a:latin typeface="Lato"/>
                <a:cs typeface="Lato"/>
              </a:rPr>
              <a:t>Wyspiańskiego</a:t>
            </a:r>
            <a:r>
              <a:rPr lang="pl-PL" sz="800" spc="-1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27,</a:t>
            </a:r>
            <a:r>
              <a:rPr lang="pl-PL" sz="800" spc="-1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50-370</a:t>
            </a:r>
            <a:r>
              <a:rPr lang="pl-PL" sz="800" spc="-25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spc="-10" dirty="0">
                <a:solidFill>
                  <a:prstClr val="black"/>
                </a:solidFill>
                <a:latin typeface="Lato"/>
                <a:cs typeface="Lato"/>
              </a:rPr>
              <a:t>Wrocław </a:t>
            </a:r>
            <a:r>
              <a:rPr lang="pl-PL" sz="800" spc="-19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spc="-5" dirty="0">
                <a:solidFill>
                  <a:prstClr val="black"/>
                </a:solidFill>
                <a:latin typeface="Lato"/>
                <a:cs typeface="Lato"/>
              </a:rPr>
              <a:t>Gmach</a:t>
            </a:r>
            <a:r>
              <a:rPr lang="pl-PL" sz="800" spc="-10" dirty="0">
                <a:solidFill>
                  <a:prstClr val="black"/>
                </a:solidFill>
                <a:latin typeface="Lato"/>
                <a:cs typeface="Lato"/>
              </a:rPr>
              <a:t> główny,</a:t>
            </a:r>
            <a:r>
              <a:rPr lang="pl-PL" sz="800" spc="-5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bud.</a:t>
            </a:r>
            <a:r>
              <a:rPr lang="pl-PL" sz="800" spc="-35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A</a:t>
            </a:r>
            <a:r>
              <a:rPr lang="pl-PL" sz="800" spc="-3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-</a:t>
            </a:r>
            <a:r>
              <a:rPr lang="pl-PL" sz="800" spc="-1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1,</a:t>
            </a:r>
            <a:r>
              <a:rPr lang="pl-PL" sz="800" spc="-5" dirty="0">
                <a:solidFill>
                  <a:prstClr val="black"/>
                </a:solidFill>
                <a:latin typeface="Lato"/>
                <a:cs typeface="Lato"/>
              </a:rPr>
              <a:t> pok.</a:t>
            </a:r>
            <a:r>
              <a:rPr lang="pl-PL" sz="800" spc="-1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150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CBB10BE-DC1F-4F27-ABFF-8252701A36D9}"/>
              </a:ext>
            </a:extLst>
          </p:cNvPr>
          <p:cNvSpPr txBox="1"/>
          <p:nvPr/>
        </p:nvSpPr>
        <p:spPr>
          <a:xfrm>
            <a:off x="6162260" y="6397579"/>
            <a:ext cx="1457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>
              <a:spcBef>
                <a:spcPts val="100"/>
              </a:spcBef>
            </a:pP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+48</a:t>
            </a:r>
            <a:r>
              <a:rPr lang="pl-PL" sz="800" spc="-4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71</a:t>
            </a:r>
            <a:r>
              <a:rPr lang="pl-PL" sz="800" spc="-40" dirty="0">
                <a:solidFill>
                  <a:prstClr val="black"/>
                </a:solidFill>
                <a:latin typeface="Lato"/>
                <a:cs typeface="Lato"/>
              </a:rPr>
              <a:t> </a:t>
            </a:r>
            <a:r>
              <a:rPr lang="pl-PL" sz="800" dirty="0">
                <a:solidFill>
                  <a:prstClr val="black"/>
                </a:solidFill>
                <a:latin typeface="Lato"/>
                <a:cs typeface="Lato"/>
              </a:rPr>
              <a:t>320-45-71</a:t>
            </a:r>
          </a:p>
          <a:p>
            <a:pPr marL="12700" lvl="0"/>
            <a:r>
              <a:rPr lang="pl-PL" sz="800" spc="-5" dirty="0">
                <a:solidFill>
                  <a:prstClr val="black"/>
                </a:solidFill>
                <a:latin typeface="Lato"/>
                <a:cs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lang="pl-PL" sz="800" dirty="0">
              <a:solidFill>
                <a:prstClr val="black"/>
              </a:solidFill>
              <a:latin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9526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3409" y="-21644"/>
            <a:ext cx="12258818" cy="690128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204B598-6149-44B8-9094-BE36D45E4986}"/>
              </a:ext>
            </a:extLst>
          </p:cNvPr>
          <p:cNvSpPr txBox="1"/>
          <p:nvPr/>
        </p:nvSpPr>
        <p:spPr>
          <a:xfrm>
            <a:off x="7772400" y="3505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Dziękuję za uwagę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4B4E9C9-7194-4070-8290-240B502C3489}">
  <we:reference id="e849ddb8-6bbd-4833-bd4b-59030099d63e" version="1.0.0.0" store="EXCatalog" storeType="EXCatalog"/>
  <we:alternateReferences>
    <we:reference id="WA200000113" version="1.0.0.0" store="pl-PL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5042</TotalTime>
  <Words>59</Words>
  <Application>Microsoft Office PowerPoint</Application>
  <PresentationFormat>Panoramiczny</PresentationFormat>
  <Paragraphs>7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Calibri</vt:lpstr>
      <vt:lpstr>Lato</vt:lpstr>
      <vt:lpstr>Montserrat</vt:lpstr>
      <vt:lpstr>Office Theme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tej prezentacji w dwóch  liniach prezentacji</dc:title>
  <dc:creator>Magdalena Bielówka</dc:creator>
  <cp:lastModifiedBy>magdalena.bielowka@pwr.edu.pl</cp:lastModifiedBy>
  <cp:revision>430</cp:revision>
  <cp:lastPrinted>2024-04-25T11:25:41Z</cp:lastPrinted>
  <dcterms:created xsi:type="dcterms:W3CDTF">2022-01-10T12:24:03Z</dcterms:created>
  <dcterms:modified xsi:type="dcterms:W3CDTF">2024-10-01T10:06:21Z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2022-01-10T00:00:00Z</vt:filetime>
  </property>
  <property fmtid="{D5CDD505-2E9C-101B-9397-08002B2CF9AE}" pid="3" name="Creator">
    <vt:lpwstr>Adobe InDesign 17.0 (Macintosh)</vt:lpwstr>
  </property>
  <property fmtid="{D5CDD505-2E9C-101B-9397-08002B2CF9AE}" pid="4" name="LastSaved">
    <vt:filetime>2022-01-10T00:00:00Z</vt:filetime>
  </property>
</Properties>
</file>